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6"/>
  </p:sldMasterIdLst>
  <p:notesMasterIdLst>
    <p:notesMasterId r:id="rId11"/>
  </p:notesMasterIdLst>
  <p:sldIdLst>
    <p:sldId id="341" r:id="rId7"/>
    <p:sldId id="350" r:id="rId8"/>
    <p:sldId id="351" r:id="rId9"/>
    <p:sldId id="352"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370" autoAdjust="0"/>
    <p:restoredTop sz="95723"/>
  </p:normalViewPr>
  <p:slideViewPr>
    <p:cSldViewPr snapToGrid="0">
      <p:cViewPr varScale="1">
        <p:scale>
          <a:sx n="139" d="100"/>
          <a:sy n="139" d="100"/>
        </p:scale>
        <p:origin x="840"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notesMaster" Target="notesMasters/notesMaster1.xml"/><Relationship Id="rId5" Type="http://schemas.openxmlformats.org/officeDocument/2006/relationships/customXml" Target="../customXml/item5.xml"/><Relationship Id="rId15" Type="http://schemas.openxmlformats.org/officeDocument/2006/relationships/tableStyles" Target="tableStyles.xml"/><Relationship Id="rId10" Type="http://schemas.openxmlformats.org/officeDocument/2006/relationships/slide" Target="slides/slide4.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A264A0B-8655-4382-80AD-91D20DF64CF8}" type="datetimeFigureOut">
              <a:rPr lang="en-US" smtClean="0"/>
              <a:t>4/9/25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6A470E3-CA38-4898-98B6-230736D5987B}" type="slidenum">
              <a:rPr lang="en-US" smtClean="0"/>
              <a:t>‹#›</a:t>
            </a:fld>
            <a:endParaRPr lang="en-US"/>
          </a:p>
        </p:txBody>
      </p:sp>
    </p:spTree>
    <p:extLst>
      <p:ext uri="{BB962C8B-B14F-4D97-AF65-F5344CB8AC3E}">
        <p14:creationId xmlns:p14="http://schemas.microsoft.com/office/powerpoint/2010/main" val="31093412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431603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07957518"/>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60080189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42145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SG-SA2 Meeting #168</a:t>
            </a:r>
          </a:p>
          <a:p>
            <a:pPr eaLnBrk="1" hangingPunct="1">
              <a:defRPr/>
            </a:pPr>
            <a:r>
              <a:rPr lang="en-US" altLang="en-US" sz="1200" b="1" dirty="0" err="1">
                <a:latin typeface="Arial "/>
              </a:rPr>
              <a:t>Stor-Göteborg</a:t>
            </a:r>
            <a:r>
              <a:rPr lang="en-US" altLang="en-US" sz="1200" b="1" dirty="0">
                <a:latin typeface="Arial "/>
              </a:rPr>
              <a:t>, Sweden, 7th Apr 2025 - 11th Apr 2025</a:t>
            </a:r>
            <a:endParaRPr lang="sv-SE" altLang="en-US" sz="1200" b="1" dirty="0">
              <a:latin typeface="Arial "/>
            </a:endParaRPr>
          </a:p>
        </p:txBody>
      </p:sp>
    </p:spTree>
    <p:extLst>
      <p:ext uri="{BB962C8B-B14F-4D97-AF65-F5344CB8AC3E}">
        <p14:creationId xmlns:p14="http://schemas.microsoft.com/office/powerpoint/2010/main" val="349737667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ctrTitle"/>
          </p:nvPr>
        </p:nvSpPr>
        <p:spPr>
          <a:xfrm>
            <a:off x="301317" y="2053043"/>
            <a:ext cx="11364685" cy="2142717"/>
          </a:xfrm>
        </p:spPr>
        <p:txBody>
          <a:bodyPr wrap="square" anchor="b">
            <a:normAutofit fontScale="90000"/>
          </a:bodyPr>
          <a:lstStyle/>
          <a:p>
            <a:pPr eaLnBrk="1" hangingPunct="1"/>
            <a:r>
              <a:rPr lang="en-US" sz="5600" dirty="0"/>
              <a:t>AIML_CN KI#1:</a:t>
            </a:r>
            <a:br>
              <a:rPr lang="en-US" sz="5600" dirty="0"/>
            </a:br>
            <a:r>
              <a:rPr lang="en-US" sz="5600" dirty="0"/>
              <a:t>Status and proposal on user consent and privacy profile</a:t>
            </a:r>
            <a:endParaRPr lang="en-GB" altLang="en-US" sz="5600"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35896F-27EE-199E-FB28-8AAE6060F9F3}"/>
              </a:ext>
            </a:extLst>
          </p:cNvPr>
          <p:cNvSpPr>
            <a:spLocks noGrp="1"/>
          </p:cNvSpPr>
          <p:nvPr>
            <p:ph type="title"/>
          </p:nvPr>
        </p:nvSpPr>
        <p:spPr/>
        <p:txBody>
          <a:bodyPr/>
          <a:lstStyle/>
          <a:p>
            <a:r>
              <a:rPr lang="en-US" dirty="0"/>
              <a:t>Status</a:t>
            </a:r>
          </a:p>
        </p:txBody>
      </p:sp>
      <p:sp>
        <p:nvSpPr>
          <p:cNvPr id="3" name="Content Placeholder 2">
            <a:extLst>
              <a:ext uri="{FF2B5EF4-FFF2-40B4-BE49-F238E27FC236}">
                <a16:creationId xmlns:a16="http://schemas.microsoft.com/office/drawing/2014/main" id="{B72E158C-F821-B259-228F-99F741CD68DF}"/>
              </a:ext>
            </a:extLst>
          </p:cNvPr>
          <p:cNvSpPr>
            <a:spLocks noGrp="1"/>
          </p:cNvSpPr>
          <p:nvPr>
            <p:ph idx="1"/>
          </p:nvPr>
        </p:nvSpPr>
        <p:spPr/>
        <p:txBody>
          <a:bodyPr lIns="90000">
            <a:normAutofit lnSpcReduction="10000"/>
          </a:bodyPr>
          <a:lstStyle/>
          <a:p>
            <a:r>
              <a:rPr lang="en-US" dirty="0"/>
              <a:t>The following key aspects still need agreement in SA2:</a:t>
            </a:r>
          </a:p>
          <a:p>
            <a:pPr marL="914400" lvl="1" indent="-457200">
              <a:buFont typeface="+mj-lt"/>
              <a:buAutoNum type="arabicPeriod"/>
            </a:pPr>
            <a:r>
              <a:rPr lang="en-US" dirty="0"/>
              <a:t>Whether LMF checks LCS privacy profile during training/performance monitoring of AI/ML-based positioning</a:t>
            </a:r>
          </a:p>
          <a:p>
            <a:pPr marL="914400" lvl="1" indent="-457200">
              <a:buFont typeface="+mj-lt"/>
              <a:buAutoNum type="arabicPeriod"/>
            </a:pPr>
            <a:r>
              <a:rPr lang="en-US" dirty="0"/>
              <a:t>If answer to 1) is yes, whether LMF checks both LCS privacy profile and user consent</a:t>
            </a:r>
          </a:p>
          <a:p>
            <a:r>
              <a:rPr lang="en-US" dirty="0"/>
              <a:t>The following aspect is still under discussion in SA3:</a:t>
            </a:r>
          </a:p>
          <a:p>
            <a:pPr marL="914400" lvl="1" indent="-457200">
              <a:buFont typeface="+mj-lt"/>
              <a:buAutoNum type="arabicPeriod" startAt="3"/>
            </a:pPr>
            <a:r>
              <a:rPr lang="en-US" dirty="0"/>
              <a:t>Whether LMF checks user consent for UE position calculation (i.e. inference) in AI/ML-based positioning</a:t>
            </a:r>
          </a:p>
          <a:p>
            <a:pPr marL="914400" lvl="1" indent="-457200">
              <a:buFont typeface="+mj-lt"/>
              <a:buAutoNum type="arabicPeriod" startAt="3"/>
            </a:pPr>
            <a:endParaRPr lang="en-US" dirty="0"/>
          </a:p>
          <a:p>
            <a:r>
              <a:rPr lang="en-US" dirty="0"/>
              <a:t>In addition, it needs clarification whether any answer to the above changes when NWDAF trains the model</a:t>
            </a:r>
          </a:p>
        </p:txBody>
      </p:sp>
    </p:spTree>
    <p:extLst>
      <p:ext uri="{BB962C8B-B14F-4D97-AF65-F5344CB8AC3E}">
        <p14:creationId xmlns:p14="http://schemas.microsoft.com/office/powerpoint/2010/main" val="2765127827"/>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0286F4-9C83-A455-30B9-33F0494ACE01}"/>
              </a:ext>
            </a:extLst>
          </p:cNvPr>
          <p:cNvSpPr>
            <a:spLocks noGrp="1"/>
          </p:cNvSpPr>
          <p:nvPr>
            <p:ph type="title"/>
          </p:nvPr>
        </p:nvSpPr>
        <p:spPr/>
        <p:txBody>
          <a:bodyPr/>
          <a:lstStyle/>
          <a:p>
            <a:r>
              <a:rPr lang="en-US" dirty="0"/>
              <a:t>Proposal 1</a:t>
            </a:r>
          </a:p>
        </p:txBody>
      </p:sp>
      <p:sp>
        <p:nvSpPr>
          <p:cNvPr id="3" name="Content Placeholder 2">
            <a:extLst>
              <a:ext uri="{FF2B5EF4-FFF2-40B4-BE49-F238E27FC236}">
                <a16:creationId xmlns:a16="http://schemas.microsoft.com/office/drawing/2014/main" id="{79390AF3-0D85-2B07-2A70-17D9453245EE}"/>
              </a:ext>
            </a:extLst>
          </p:cNvPr>
          <p:cNvSpPr>
            <a:spLocks noGrp="1"/>
          </p:cNvSpPr>
          <p:nvPr>
            <p:ph idx="1"/>
          </p:nvPr>
        </p:nvSpPr>
        <p:spPr/>
        <p:txBody>
          <a:bodyPr/>
          <a:lstStyle/>
          <a:p>
            <a:r>
              <a:rPr lang="en-US" dirty="0"/>
              <a:t>For this meeting:</a:t>
            </a:r>
          </a:p>
          <a:p>
            <a:pPr marL="914400" lvl="1" indent="-457200">
              <a:buFont typeface="+mj-lt"/>
              <a:buAutoNum type="arabicPeriod"/>
            </a:pPr>
            <a:r>
              <a:rPr lang="en-US" dirty="0"/>
              <a:t>Document the option that LCS privacy profile is checked by LMF for training and performance monitoring, adding an EN indicating that whether LMF checking both LCS privacy profile and user consent is supported is FFS</a:t>
            </a:r>
          </a:p>
          <a:p>
            <a:pPr marL="914400" lvl="1" indent="-457200">
              <a:buFont typeface="+mj-lt"/>
              <a:buAutoNum type="arabicPeriod"/>
            </a:pPr>
            <a:r>
              <a:rPr lang="en-US" dirty="0"/>
              <a:t>Assume an LS reply from SA3 will be received by end of meeting</a:t>
            </a:r>
          </a:p>
          <a:p>
            <a:r>
              <a:rPr lang="en-US" dirty="0"/>
              <a:t>For next meeting:</a:t>
            </a:r>
          </a:p>
          <a:p>
            <a:pPr marL="914400" lvl="1" indent="-457200">
              <a:buFont typeface="+mj-lt"/>
              <a:buAutoNum type="arabicPeriod" startAt="3"/>
            </a:pPr>
            <a:r>
              <a:rPr lang="en-US" dirty="0"/>
              <a:t>Try to solve the EN in 1) taking SA3 input into consideration</a:t>
            </a:r>
          </a:p>
          <a:p>
            <a:pPr marL="914400" lvl="1" indent="-457200">
              <a:buFont typeface="+mj-lt"/>
              <a:buAutoNum type="arabicPeriod" startAt="3"/>
            </a:pPr>
            <a:r>
              <a:rPr lang="en-US" dirty="0"/>
              <a:t>If 3) is not feasible, hold a </a:t>
            </a:r>
            <a:r>
              <a:rPr lang="en-US" dirty="0" err="1"/>
              <a:t>SoH</a:t>
            </a:r>
            <a:r>
              <a:rPr lang="en-US" dirty="0"/>
              <a:t> on the issues still under disagreement</a:t>
            </a:r>
          </a:p>
        </p:txBody>
      </p:sp>
    </p:spTree>
    <p:extLst>
      <p:ext uri="{BB962C8B-B14F-4D97-AF65-F5344CB8AC3E}">
        <p14:creationId xmlns:p14="http://schemas.microsoft.com/office/powerpoint/2010/main" val="342472453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3924AA-9C36-FA66-7E7E-BE9332B3E3A6}"/>
              </a:ext>
            </a:extLst>
          </p:cNvPr>
          <p:cNvSpPr>
            <a:spLocks noGrp="1"/>
          </p:cNvSpPr>
          <p:nvPr>
            <p:ph type="title"/>
          </p:nvPr>
        </p:nvSpPr>
        <p:spPr/>
        <p:txBody>
          <a:bodyPr/>
          <a:lstStyle/>
          <a:p>
            <a:r>
              <a:rPr lang="en-US" dirty="0"/>
              <a:t>Proposal 2</a:t>
            </a:r>
          </a:p>
        </p:txBody>
      </p:sp>
      <p:sp>
        <p:nvSpPr>
          <p:cNvPr id="3" name="Content Placeholder 2">
            <a:extLst>
              <a:ext uri="{FF2B5EF4-FFF2-40B4-BE49-F238E27FC236}">
                <a16:creationId xmlns:a16="http://schemas.microsoft.com/office/drawing/2014/main" id="{3BE85D54-EE4B-FF3F-D0F8-DF5CA311F7EE}"/>
              </a:ext>
            </a:extLst>
          </p:cNvPr>
          <p:cNvSpPr>
            <a:spLocks noGrp="1"/>
          </p:cNvSpPr>
          <p:nvPr>
            <p:ph idx="1"/>
          </p:nvPr>
        </p:nvSpPr>
        <p:spPr/>
        <p:txBody>
          <a:bodyPr/>
          <a:lstStyle/>
          <a:p>
            <a:r>
              <a:rPr lang="en-US" dirty="0"/>
              <a:t>Have a </a:t>
            </a:r>
            <a:r>
              <a:rPr lang="en-US" dirty="0" err="1"/>
              <a:t>SoH</a:t>
            </a:r>
            <a:r>
              <a:rPr lang="en-US" dirty="0"/>
              <a:t> in SA2 in this meeting on issues 1) and 2) on slide 2</a:t>
            </a:r>
          </a:p>
        </p:txBody>
      </p:sp>
    </p:spTree>
    <p:extLst>
      <p:ext uri="{BB962C8B-B14F-4D97-AF65-F5344CB8AC3E}">
        <p14:creationId xmlns:p14="http://schemas.microsoft.com/office/powerpoint/2010/main" val="527647384"/>
      </p:ext>
    </p:extLst>
  </p:cSld>
  <p:clrMapOvr>
    <a:masterClrMapping/>
  </p:clrMapOvr>
  <p:transition>
    <p:wipe dir="r"/>
  </p:transition>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Comments xmlns="3f2ce089-3858-4176-9a21-a30f9204848e">OK</Comments>
    <TaxCatchAll xmlns="7275bb01-7583-478d-bc14-e839a2dd5989" xsi:nil="true"/>
    <HideFromDelve xmlns="71c5aaf6-e6ce-465b-b873-5148d2a4c105">false</HideFromDelve>
    <lcf76f155ced4ddcb4097134ff3c332f xmlns="3f2ce089-3858-4176-9a21-a30f9204848e">
      <Terms xmlns="http://schemas.microsoft.com/office/infopath/2007/PartnerControls"/>
    </lcf76f155ced4ddcb4097134ff3c332f>
    <_dlc_DocId xmlns="71c5aaf6-e6ce-465b-b873-5148d2a4c105">RBI5PAMIO524-1616901215-44907</_dlc_DocId>
    <_dlc_DocIdUrl xmlns="71c5aaf6-e6ce-465b-b873-5148d2a4c105">
      <Url>https://nokia.sharepoint.com/sites/gxp/_layouts/15/DocIdRedir.aspx?ID=RBI5PAMIO524-1616901215-44907</Url>
      <Description>RBI5PAMIO524-1616901215-44907</Description>
    </_dlc_DocIdUrl>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55A05E76B664164F9F76E63E6D6BE6ED" ma:contentTypeVersion="16" ma:contentTypeDescription="Create a new document." ma:contentTypeScope="" ma:versionID="5c8b5305460db3742c343ff219c2d919">
  <xsd:schema xmlns:xsd="http://www.w3.org/2001/XMLSchema" xmlns:xs="http://www.w3.org/2001/XMLSchema" xmlns:p="http://schemas.microsoft.com/office/2006/metadata/properties" xmlns:ns2="71c5aaf6-e6ce-465b-b873-5148d2a4c105" xmlns:ns3="3f2ce089-3858-4176-9a21-a30f9204848e" xmlns:ns4="7275bb01-7583-478d-bc14-e839a2dd5989" targetNamespace="http://schemas.microsoft.com/office/2006/metadata/properties" ma:root="true" ma:fieldsID="eebcbbec2d8c434ca6df0e8e1aef661a" ns2:_="" ns3:_="" ns4:_="">
    <xsd:import namespace="71c5aaf6-e6ce-465b-b873-5148d2a4c105"/>
    <xsd:import namespace="3f2ce089-3858-4176-9a21-a30f9204848e"/>
    <xsd:import namespace="7275bb01-7583-478d-bc14-e839a2dd5989"/>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MediaServiceMetadata" minOccurs="0"/>
                <xsd:element ref="ns3:MediaServiceFastMetadata" minOccurs="0"/>
                <xsd:element ref="ns3:MediaServiceObjectDetectorVersions" minOccurs="0"/>
                <xsd:element ref="ns3:MediaServiceDateTaken" minOccurs="0"/>
                <xsd:element ref="ns3:MediaServiceGenerationTime" minOccurs="0"/>
                <xsd:element ref="ns3:MediaServiceEventHashCode" minOccurs="0"/>
                <xsd:element ref="ns3:MediaLengthInSeconds" minOccurs="0"/>
                <xsd:element ref="ns3:lcf76f155ced4ddcb4097134ff3c332f" minOccurs="0"/>
                <xsd:element ref="ns4:TaxCatchAll" minOccurs="0"/>
                <xsd:element ref="ns3:MediaServiceOCR" minOccurs="0"/>
                <xsd:element ref="ns3:MediaServiceLocation" minOccurs="0"/>
                <xsd:element ref="ns3:MediaServiceSearchProperties" minOccurs="0"/>
                <xsd:element ref="ns3:Comments" minOccurs="0"/>
                <xsd:element ref="ns4:SharedWithUsers" minOccurs="0"/>
                <xsd:element ref="ns4: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3f2ce089-3858-4176-9a21-a30f9204848e"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34c87397-5fc1-491e-85e7-d6110dbe9cbd" ma:termSetId="09814cd3-568e-fe90-9814-8d621ff8fb84" ma:anchorId="fba54fb3-c3e1-fe81-a776-ca4b69148c4d" ma:open="true" ma:isKeyword="false">
      <xsd:complexType>
        <xsd:sequence>
          <xsd:element ref="pc:Terms" minOccurs="0" maxOccurs="1"/>
        </xsd:sequence>
      </xsd:complexType>
    </xsd:element>
    <xsd:element name="MediaServiceOCR" ma:index="22" nillable="true" ma:displayName="Extracted Text" ma:internalName="MediaServiceOCR" ma:readOnly="true">
      <xsd:simpleType>
        <xsd:restriction base="dms:Note">
          <xsd:maxLength value="255"/>
        </xsd:restriction>
      </xsd:simpleType>
    </xsd:element>
    <xsd:element name="MediaServiceLocation" ma:index="23" nillable="true" ma:displayName="Location" ma:indexed="true" ma:internalName="MediaServiceLocation"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Comments" ma:index="25" nillable="true" ma:displayName="Navaneethan Comments" ma:default="OK" ma:format="Dropdown" ma:internalName="Comment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275bb01-7583-478d-bc14-e839a2dd5989"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b0ac3f90-bf3b-4c63-910d-f3e01299c9db}" ma:internalName="TaxCatchAll" ma:showField="CatchAllData" ma:web="7275bb01-7583-478d-bc14-e839a2dd5989">
      <xsd:complexType>
        <xsd:complexContent>
          <xsd:extension base="dms:MultiChoiceLookup">
            <xsd:sequence>
              <xsd:element name="Value" type="dms:Lookup" maxOccurs="unbounded" minOccurs="0" nillable="true"/>
            </xsd:sequence>
          </xsd:extension>
        </xsd:complexContent>
      </xsd:complexType>
    </xsd:element>
    <xsd:element name="SharedWithUsers" ma:index="2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haredContentType xmlns="Microsoft.SharePoint.Taxonomy.ContentTypeSync" SourceId="34c87397-5fc1-491e-85e7-d6110dbe9cbd" ContentTypeId="0x0101" PreviousValue="false" LastSyncTimeStamp="2018-03-09T14:36:50.893Z"/>
</file>

<file path=customXml/item5.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1011F9E1-04C5-44CD-83C1-00437DA6E508}">
  <ds:schemaRefs>
    <ds:schemaRef ds:uri="http://schemas.microsoft.com/sharepoint/v3/contenttype/forms"/>
  </ds:schemaRefs>
</ds:datastoreItem>
</file>

<file path=customXml/itemProps2.xml><?xml version="1.0" encoding="utf-8"?>
<ds:datastoreItem xmlns:ds="http://schemas.openxmlformats.org/officeDocument/2006/customXml" ds:itemID="{0FCDCBAD-560F-4E20-B6B9-22C43113FE43}">
  <ds:schemaRefs>
    <ds:schemaRef ds:uri="http://purl.org/dc/dcmitype/"/>
    <ds:schemaRef ds:uri="http://schemas.microsoft.com/office/infopath/2007/PartnerControls"/>
    <ds:schemaRef ds:uri="http://schemas.openxmlformats.org/package/2006/metadata/core-properties"/>
    <ds:schemaRef ds:uri="71c5aaf6-e6ce-465b-b873-5148d2a4c105"/>
    <ds:schemaRef ds:uri="http://www.w3.org/XML/1998/namespace"/>
    <ds:schemaRef ds:uri="7275bb01-7583-478d-bc14-e839a2dd5989"/>
    <ds:schemaRef ds:uri="http://purl.org/dc/elements/1.1/"/>
    <ds:schemaRef ds:uri="http://schemas.microsoft.com/office/2006/metadata/properties"/>
    <ds:schemaRef ds:uri="http://schemas.microsoft.com/office/2006/documentManagement/types"/>
    <ds:schemaRef ds:uri="3f2ce089-3858-4176-9a21-a30f9204848e"/>
    <ds:schemaRef ds:uri="http://purl.org/dc/terms/"/>
  </ds:schemaRefs>
</ds:datastoreItem>
</file>

<file path=customXml/itemProps3.xml><?xml version="1.0" encoding="utf-8"?>
<ds:datastoreItem xmlns:ds="http://schemas.openxmlformats.org/officeDocument/2006/customXml" ds:itemID="{394D890B-F6CE-4C35-BC58-9055944ABE9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3f2ce089-3858-4176-9a21-a30f9204848e"/>
    <ds:schemaRef ds:uri="7275bb01-7583-478d-bc14-e839a2dd598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E5DCF193-E06D-41F9-95DB-373609EC2426}">
  <ds:schemaRefs>
    <ds:schemaRef ds:uri="Microsoft.SharePoint.Taxonomy.ContentTypeSync"/>
  </ds:schemaRefs>
</ds:datastoreItem>
</file>

<file path=customXml/itemProps5.xml><?xml version="1.0" encoding="utf-8"?>
<ds:datastoreItem xmlns:ds="http://schemas.openxmlformats.org/officeDocument/2006/customXml" ds:itemID="{1740DC03-797A-4758-A23A-209686C14A00}">
  <ds:schemaRefs>
    <ds:schemaRef ds:uri="http://schemas.microsoft.com/sharepoint/events"/>
  </ds:schemaRefs>
</ds:datastoreItem>
</file>

<file path=docMetadata/LabelInfo.xml><?xml version="1.0" encoding="utf-8"?>
<clbl:labelList xmlns:clbl="http://schemas.microsoft.com/office/2020/mipLabelMetadata">
  <clbl:label id="{5d471751-9675-428d-917b-70f44f9630b0}" enabled="0" method="" siteId="{5d471751-9675-428d-917b-70f44f9630b0}" removed="1"/>
</clbl:labelList>
</file>

<file path=docProps/app.xml><?xml version="1.0" encoding="utf-8"?>
<Properties xmlns="http://schemas.openxmlformats.org/officeDocument/2006/extended-properties" xmlns:vt="http://schemas.openxmlformats.org/officeDocument/2006/docPropsVTypes">
  <TotalTime>3657</TotalTime>
  <Words>219</Words>
  <Application>Microsoft Macintosh PowerPoint</Application>
  <PresentationFormat>Widescreen</PresentationFormat>
  <Paragraphs>18</Paragraphs>
  <Slides>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vt:i4>
      </vt:variant>
    </vt:vector>
  </HeadingPairs>
  <TitlesOfParts>
    <vt:vector size="10" baseType="lpstr">
      <vt:lpstr>Aptos</vt:lpstr>
      <vt:lpstr>Arial</vt:lpstr>
      <vt:lpstr>Arial </vt:lpstr>
      <vt:lpstr>Calibri</vt:lpstr>
      <vt:lpstr>Calibri Light</vt:lpstr>
      <vt:lpstr>1_Office Theme</vt:lpstr>
      <vt:lpstr>AIML_CN KI#1: Status and proposal on user consent and privacy profile</vt:lpstr>
      <vt:lpstr>Status</vt:lpstr>
      <vt:lpstr>Proposal 1</vt:lpstr>
      <vt:lpstr>Proposal 2</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Thomas Belling (Nokia)</dc:creator>
  <cp:lastModifiedBy>Apple</cp:lastModifiedBy>
  <cp:revision>10</cp:revision>
  <dcterms:created xsi:type="dcterms:W3CDTF">2025-01-24T11:51:59Z</dcterms:created>
  <dcterms:modified xsi:type="dcterms:W3CDTF">2025-04-09T15:10:41Z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0x01010055A05E76B664164F9F76E63E6D6BE6ED</vt:lpwstr>
  </property>
  <property fmtid="{D5CDD505-2E9C-101B-9397-08002B2CF9AE}" pid="3" name="_dlc_DocIdItemGuid">
    <vt:lpwstr>c33161ad-a3a2-4949-b161-9808723aa58a</vt:lpwstr>
  </property>
  <property fmtid="{D5CDD505-2E9C-101B-9397-08002B2CF9AE}" pid="4" name="MediaServiceImageTags">
    <vt:lpwstr/>
  </property>
</Properties>
</file>